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53" y="4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25.sv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9.svg"/><Relationship Id="rId27" Type="http://schemas.openxmlformats.org/officeDocument/2006/relationships/image" Target="../media/image16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64.svg"/><Relationship Id="rId7" Type="http://schemas.openxmlformats.org/officeDocument/2006/relationships/image" Target="../media/image172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68.svg"/><Relationship Id="rId4" Type="http://schemas.openxmlformats.org/officeDocument/2006/relationships/image" Target="../media/image127.png"/><Relationship Id="rId9" Type="http://schemas.openxmlformats.org/officeDocument/2006/relationships/image" Target="../media/image18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4.svg"/><Relationship Id="rId18" Type="http://schemas.openxmlformats.org/officeDocument/2006/relationships/image" Target="../media/image112.png"/><Relationship Id="rId3" Type="http://schemas.openxmlformats.org/officeDocument/2006/relationships/image" Target="../media/image192.svg"/><Relationship Id="rId21" Type="http://schemas.openxmlformats.org/officeDocument/2006/relationships/image" Target="../media/image131.png"/><Relationship Id="rId7" Type="http://schemas.openxmlformats.org/officeDocument/2006/relationships/image" Target="../media/image168.svg"/><Relationship Id="rId12" Type="http://schemas.openxmlformats.org/officeDocument/2006/relationships/image" Target="../media/image107.png"/><Relationship Id="rId17" Type="http://schemas.openxmlformats.org/officeDocument/2006/relationships/image" Target="../media/image189.svg"/><Relationship Id="rId25" Type="http://schemas.openxmlformats.org/officeDocument/2006/relationships/image" Target="../media/image172.sv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94.svg"/><Relationship Id="rId24" Type="http://schemas.openxmlformats.org/officeDocument/2006/relationships/image" Target="../media/image111.png"/><Relationship Id="rId5" Type="http://schemas.openxmlformats.org/officeDocument/2006/relationships/image" Target="../media/image145.svg"/><Relationship Id="rId15" Type="http://schemas.openxmlformats.org/officeDocument/2006/relationships/image" Target="../media/image166.svg"/><Relationship Id="rId23" Type="http://schemas.openxmlformats.org/officeDocument/2006/relationships/image" Target="../media/image132.png"/><Relationship Id="rId10" Type="http://schemas.openxmlformats.org/officeDocument/2006/relationships/image" Target="../media/image129.png"/><Relationship Id="rId19" Type="http://schemas.openxmlformats.org/officeDocument/2006/relationships/image" Target="../media/image174.svg"/><Relationship Id="rId4" Type="http://schemas.openxmlformats.org/officeDocument/2006/relationships/image" Target="../media/image95.png"/><Relationship Id="rId9" Type="http://schemas.openxmlformats.org/officeDocument/2006/relationships/image" Target="../media/image170.svg"/><Relationship Id="rId14" Type="http://schemas.openxmlformats.org/officeDocument/2006/relationships/image" Target="../media/image108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8.wdp"/><Relationship Id="rId7" Type="http://schemas.openxmlformats.org/officeDocument/2006/relationships/image" Target="../media/image12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20.svg"/><Relationship Id="rId4" Type="http://schemas.openxmlformats.org/officeDocument/2006/relationships/image" Target="../media/image80.png"/><Relationship Id="rId9" Type="http://schemas.openxmlformats.org/officeDocument/2006/relationships/image" Target="../media/image1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3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svg"/><Relationship Id="rId5" Type="http://schemas.openxmlformats.org/officeDocument/2006/relationships/image" Target="../media/image80.png"/><Relationship Id="rId10" Type="http://schemas.openxmlformats.org/officeDocument/2006/relationships/image" Target="../media/image122.svg"/><Relationship Id="rId4" Type="http://schemas.microsoft.com/office/2007/relationships/hdphoto" Target="../media/hdphoto8.wdp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13" Type="http://schemas.openxmlformats.org/officeDocument/2006/relationships/image" Target="../media/image138.png"/><Relationship Id="rId18" Type="http://schemas.microsoft.com/office/2007/relationships/hdphoto" Target="../media/hdphoto11.wdp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microsoft.com/office/2007/relationships/hdphoto" Target="../media/hdphoto8.wdp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svg"/><Relationship Id="rId11" Type="http://schemas.openxmlformats.org/officeDocument/2006/relationships/image" Target="../media/image133.png"/><Relationship Id="rId5" Type="http://schemas.openxmlformats.org/officeDocument/2006/relationships/image" Target="../media/image136.png"/><Relationship Id="rId15" Type="http://schemas.openxmlformats.org/officeDocument/2006/relationships/image" Target="../media/image139.png"/><Relationship Id="rId10" Type="http://schemas.openxmlformats.org/officeDocument/2006/relationships/image" Target="../media/image164.svg"/><Relationship Id="rId4" Type="http://schemas.openxmlformats.org/officeDocument/2006/relationships/image" Target="../media/image135.png"/><Relationship Id="rId9" Type="http://schemas.openxmlformats.org/officeDocument/2006/relationships/image" Target="../media/image107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3" Type="http://schemas.openxmlformats.org/officeDocument/2006/relationships/image" Target="../media/image136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svg"/><Relationship Id="rId11" Type="http://schemas.openxmlformats.org/officeDocument/2006/relationships/image" Target="../media/image142.png"/><Relationship Id="rId5" Type="http://schemas.openxmlformats.org/officeDocument/2006/relationships/image" Target="../media/image107.png"/><Relationship Id="rId10" Type="http://schemas.openxmlformats.org/officeDocument/2006/relationships/image" Target="../media/image145.svg"/><Relationship Id="rId4" Type="http://schemas.openxmlformats.org/officeDocument/2006/relationships/image" Target="../media/image201.sv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12.svg"/><Relationship Id="rId3" Type="http://schemas.openxmlformats.org/officeDocument/2006/relationships/image" Target="../media/image143.png"/><Relationship Id="rId7" Type="http://schemas.openxmlformats.org/officeDocument/2006/relationships/image" Target="../media/image201.sv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64.svg"/><Relationship Id="rId5" Type="http://schemas.openxmlformats.org/officeDocument/2006/relationships/image" Target="../media/image210.svg"/><Relationship Id="rId15" Type="http://schemas.microsoft.com/office/2007/relationships/hdphoto" Target="../media/hdphoto8.wdp"/><Relationship Id="rId10" Type="http://schemas.openxmlformats.org/officeDocument/2006/relationships/image" Target="../media/image107.png"/><Relationship Id="rId4" Type="http://schemas.openxmlformats.org/officeDocument/2006/relationships/image" Target="../media/image144.png"/><Relationship Id="rId9" Type="http://schemas.openxmlformats.org/officeDocument/2006/relationships/image" Target="../media/image203.sv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microsoft.com/office/2007/relationships/hdphoto" Target="../media/hdphoto13.wdp"/><Relationship Id="rId26" Type="http://schemas.openxmlformats.org/officeDocument/2006/relationships/image" Target="../media/image49.png"/><Relationship Id="rId39" Type="http://schemas.openxmlformats.org/officeDocument/2006/relationships/image" Target="../media/image54.png"/><Relationship Id="rId21" Type="http://schemas.openxmlformats.org/officeDocument/2006/relationships/image" Target="../media/image228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svg"/><Relationship Id="rId11" Type="http://schemas.openxmlformats.org/officeDocument/2006/relationships/image" Target="../media/image150.png"/><Relationship Id="rId24" Type="http://schemas.openxmlformats.org/officeDocument/2006/relationships/image" Target="../media/image157.png"/><Relationship Id="rId32" Type="http://schemas.openxmlformats.org/officeDocument/2006/relationships/image" Target="../media/image72.svg"/><Relationship Id="rId37" Type="http://schemas.openxmlformats.org/officeDocument/2006/relationships/image" Target="../media/image53.png"/><Relationship Id="rId40" Type="http://schemas.openxmlformats.org/officeDocument/2006/relationships/image" Target="../media/image78.svg"/><Relationship Id="rId45" Type="http://schemas.openxmlformats.org/officeDocument/2006/relationships/image" Target="../media/image160.png"/><Relationship Id="rId5" Type="http://schemas.openxmlformats.org/officeDocument/2006/relationships/image" Target="../media/image147.png"/><Relationship Id="rId15" Type="http://schemas.openxmlformats.org/officeDocument/2006/relationships/image" Target="../media/image152.png"/><Relationship Id="rId23" Type="http://schemas.microsoft.com/office/2007/relationships/hdphoto" Target="../media/hdphoto14.wdp"/><Relationship Id="rId28" Type="http://schemas.openxmlformats.org/officeDocument/2006/relationships/image" Target="../media/image50.png"/><Relationship Id="rId36" Type="http://schemas.openxmlformats.org/officeDocument/2006/relationships/image" Target="../media/image110.svg"/><Relationship Id="rId10" Type="http://schemas.openxmlformats.org/officeDocument/2006/relationships/image" Target="../media/image219.svg"/><Relationship Id="rId19" Type="http://schemas.openxmlformats.org/officeDocument/2006/relationships/image" Target="../media/image154.png"/><Relationship Id="rId31" Type="http://schemas.openxmlformats.org/officeDocument/2006/relationships/image" Target="../media/image51.png"/><Relationship Id="rId44" Type="http://schemas.microsoft.com/office/2007/relationships/hdphoto" Target="../media/hdphoto15.wdp"/><Relationship Id="rId4" Type="http://schemas.openxmlformats.org/officeDocument/2006/relationships/image" Target="../media/image140.svg"/><Relationship Id="rId9" Type="http://schemas.openxmlformats.org/officeDocument/2006/relationships/image" Target="../media/image149.png"/><Relationship Id="rId14" Type="http://schemas.openxmlformats.org/officeDocument/2006/relationships/image" Target="../media/image223.svg"/><Relationship Id="rId22" Type="http://schemas.openxmlformats.org/officeDocument/2006/relationships/image" Target="../media/image156.png"/><Relationship Id="rId27" Type="http://schemas.openxmlformats.org/officeDocument/2006/relationships/image" Target="../media/image68.svg"/><Relationship Id="rId30" Type="http://schemas.openxmlformats.org/officeDocument/2006/relationships/image" Target="../media/image158.png"/><Relationship Id="rId35" Type="http://schemas.openxmlformats.org/officeDocument/2006/relationships/image" Target="../media/image74.png"/><Relationship Id="rId43" Type="http://schemas.openxmlformats.org/officeDocument/2006/relationships/image" Target="../media/image159.png"/><Relationship Id="rId8" Type="http://schemas.openxmlformats.org/officeDocument/2006/relationships/image" Target="../media/image217.svg"/><Relationship Id="rId3" Type="http://schemas.openxmlformats.org/officeDocument/2006/relationships/image" Target="../media/image146.png"/><Relationship Id="rId12" Type="http://schemas.openxmlformats.org/officeDocument/2006/relationships/image" Target="../media/image221.svg"/><Relationship Id="rId17" Type="http://schemas.openxmlformats.org/officeDocument/2006/relationships/image" Target="../media/image153.png"/><Relationship Id="rId25" Type="http://schemas.openxmlformats.org/officeDocument/2006/relationships/image" Target="../media/image101.svg"/><Relationship Id="rId33" Type="http://schemas.openxmlformats.org/officeDocument/2006/relationships/image" Target="../media/image52.png"/><Relationship Id="rId38" Type="http://schemas.openxmlformats.org/officeDocument/2006/relationships/image" Target="../media/image76.svg"/><Relationship Id="rId46" Type="http://schemas.openxmlformats.org/officeDocument/2006/relationships/image" Target="../media/image231.svg"/><Relationship Id="rId20" Type="http://schemas.openxmlformats.org/officeDocument/2006/relationships/image" Target="../media/image155.png"/><Relationship Id="rId4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74.svg"/><Relationship Id="rId3" Type="http://schemas.openxmlformats.org/officeDocument/2006/relationships/image" Target="../media/image122.svg"/><Relationship Id="rId7" Type="http://schemas.openxmlformats.org/officeDocument/2006/relationships/image" Target="../media/image166.svg"/><Relationship Id="rId12" Type="http://schemas.openxmlformats.org/officeDocument/2006/relationships/image" Target="../media/image11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70.svg"/><Relationship Id="rId5" Type="http://schemas.openxmlformats.org/officeDocument/2006/relationships/image" Target="../media/image124.svg"/><Relationship Id="rId10" Type="http://schemas.openxmlformats.org/officeDocument/2006/relationships/image" Target="../media/image110.png"/><Relationship Id="rId4" Type="http://schemas.openxmlformats.org/officeDocument/2006/relationships/image" Target="../media/image82.png"/><Relationship Id="rId9" Type="http://schemas.openxmlformats.org/officeDocument/2006/relationships/image" Target="../media/image1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2.svg"/><Relationship Id="rId3" Type="http://schemas.microsoft.com/office/2007/relationships/hdphoto" Target="../media/hdphoto8.wdp"/><Relationship Id="rId7" Type="http://schemas.openxmlformats.org/officeDocument/2006/relationships/image" Target="../media/image166.svg"/><Relationship Id="rId12" Type="http://schemas.openxmlformats.org/officeDocument/2006/relationships/image" Target="../media/image8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70.svg"/><Relationship Id="rId5" Type="http://schemas.openxmlformats.org/officeDocument/2006/relationships/image" Target="../media/image124.svg"/><Relationship Id="rId15" Type="http://schemas.openxmlformats.org/officeDocument/2006/relationships/image" Target="../media/image174.svg"/><Relationship Id="rId10" Type="http://schemas.openxmlformats.org/officeDocument/2006/relationships/image" Target="../media/image110.png"/><Relationship Id="rId4" Type="http://schemas.openxmlformats.org/officeDocument/2006/relationships/image" Target="../media/image82.png"/><Relationship Id="rId9" Type="http://schemas.openxmlformats.org/officeDocument/2006/relationships/image" Target="../media/image120.svg"/><Relationship Id="rId1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6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24.sv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2.svg"/><Relationship Id="rId3" Type="http://schemas.microsoft.com/office/2007/relationships/hdphoto" Target="../media/hdphoto8.wdp"/><Relationship Id="rId7" Type="http://schemas.openxmlformats.org/officeDocument/2006/relationships/image" Target="../media/image170.svg"/><Relationship Id="rId12" Type="http://schemas.openxmlformats.org/officeDocument/2006/relationships/image" Target="../media/image8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6.svg"/><Relationship Id="rId5" Type="http://schemas.openxmlformats.org/officeDocument/2006/relationships/image" Target="../media/image120.svg"/><Relationship Id="rId15" Type="http://schemas.openxmlformats.org/officeDocument/2006/relationships/image" Target="../media/image174.sv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image" Target="../media/image124.svg"/><Relationship Id="rId1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7.xml"/><Relationship Id="rId7" Type="http://schemas.openxmlformats.org/officeDocument/2006/relationships/image" Target="../media/image16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118.svg"/><Relationship Id="rId42" Type="http://schemas.openxmlformats.org/officeDocument/2006/relationships/image" Target="../media/image48.png"/><Relationship Id="rId47" Type="http://schemas.openxmlformats.org/officeDocument/2006/relationships/image" Target="../media/image130.svg"/><Relationship Id="rId63" Type="http://schemas.openxmlformats.org/officeDocument/2006/relationships/image" Target="../media/image95.png"/><Relationship Id="rId68" Type="http://schemas.openxmlformats.org/officeDocument/2006/relationships/image" Target="../media/image149.svg"/><Relationship Id="rId16" Type="http://schemas.openxmlformats.org/officeDocument/2006/relationships/image" Target="../media/image77.png"/><Relationship Id="rId11" Type="http://schemas.openxmlformats.org/officeDocument/2006/relationships/image" Target="../media/image110.svg"/><Relationship Id="rId24" Type="http://schemas.openxmlformats.org/officeDocument/2006/relationships/image" Target="../media/image52.png"/><Relationship Id="rId32" Type="http://schemas.openxmlformats.org/officeDocument/2006/relationships/image" Target="../media/image81.png"/><Relationship Id="rId37" Type="http://schemas.openxmlformats.org/officeDocument/2006/relationships/image" Target="../media/image97.svg"/><Relationship Id="rId40" Type="http://schemas.openxmlformats.org/officeDocument/2006/relationships/image" Target="../media/image84.png"/><Relationship Id="rId45" Type="http://schemas.openxmlformats.org/officeDocument/2006/relationships/image" Target="../media/image85.svg"/><Relationship Id="rId53" Type="http://schemas.openxmlformats.org/officeDocument/2006/relationships/image" Target="../media/image136.svg"/><Relationship Id="rId58" Type="http://schemas.openxmlformats.org/officeDocument/2006/relationships/image" Target="../media/image92.png"/><Relationship Id="rId66" Type="http://schemas.openxmlformats.org/officeDocument/2006/relationships/image" Target="../media/image147.svg"/><Relationship Id="rId74" Type="http://schemas.openxmlformats.org/officeDocument/2006/relationships/image" Target="../media/image102.png"/><Relationship Id="rId5" Type="http://schemas.openxmlformats.org/officeDocument/2006/relationships/image" Target="../media/image70.png"/><Relationship Id="rId61" Type="http://schemas.openxmlformats.org/officeDocument/2006/relationships/image" Target="../media/image94.png"/><Relationship Id="rId19" Type="http://schemas.microsoft.com/office/2007/relationships/hdphoto" Target="../media/hdphoto5.wdp"/><Relationship Id="rId14" Type="http://schemas.openxmlformats.org/officeDocument/2006/relationships/image" Target="../media/image76.png"/><Relationship Id="rId22" Type="http://schemas.openxmlformats.org/officeDocument/2006/relationships/image" Target="../media/image51.png"/><Relationship Id="rId27" Type="http://schemas.openxmlformats.org/officeDocument/2006/relationships/image" Target="../media/image76.svg"/><Relationship Id="rId30" Type="http://schemas.openxmlformats.org/officeDocument/2006/relationships/image" Target="../media/image80.png"/><Relationship Id="rId35" Type="http://schemas.openxmlformats.org/officeDocument/2006/relationships/image" Target="../media/image124.svg"/><Relationship Id="rId43" Type="http://schemas.openxmlformats.org/officeDocument/2006/relationships/image" Target="../media/image66.svg"/><Relationship Id="rId48" Type="http://schemas.openxmlformats.org/officeDocument/2006/relationships/image" Target="../media/image86.png"/><Relationship Id="rId56" Type="http://schemas.openxmlformats.org/officeDocument/2006/relationships/image" Target="../media/image91.png"/><Relationship Id="rId64" Type="http://schemas.openxmlformats.org/officeDocument/2006/relationships/image" Target="../media/image145.svg"/><Relationship Id="rId69" Type="http://schemas.openxmlformats.org/officeDocument/2006/relationships/image" Target="../media/image98.png"/><Relationship Id="rId77" Type="http://schemas.openxmlformats.org/officeDocument/2006/relationships/image" Target="../media/image104.png"/><Relationship Id="rId8" Type="http://schemas.openxmlformats.org/officeDocument/2006/relationships/image" Target="../media/image72.jpg"/><Relationship Id="rId51" Type="http://schemas.openxmlformats.org/officeDocument/2006/relationships/image" Target="../media/image134.svg"/><Relationship Id="rId72" Type="http://schemas.openxmlformats.org/officeDocument/2006/relationships/image" Target="../media/image100.png"/><Relationship Id="rId3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116.svg"/><Relationship Id="rId25" Type="http://schemas.openxmlformats.org/officeDocument/2006/relationships/image" Target="../media/image74.svg"/><Relationship Id="rId33" Type="http://schemas.openxmlformats.org/officeDocument/2006/relationships/image" Target="../media/image122.svg"/><Relationship Id="rId38" Type="http://schemas.openxmlformats.org/officeDocument/2006/relationships/image" Target="../media/image83.png"/><Relationship Id="rId46" Type="http://schemas.openxmlformats.org/officeDocument/2006/relationships/image" Target="../media/image85.png"/><Relationship Id="rId59" Type="http://schemas.microsoft.com/office/2007/relationships/hdphoto" Target="../media/hdphoto6.wdp"/><Relationship Id="rId67" Type="http://schemas.openxmlformats.org/officeDocument/2006/relationships/image" Target="../media/image97.png"/><Relationship Id="rId20" Type="http://schemas.openxmlformats.org/officeDocument/2006/relationships/image" Target="../media/image79.png"/><Relationship Id="rId41" Type="http://schemas.openxmlformats.org/officeDocument/2006/relationships/image" Target="../media/image128.svg"/><Relationship Id="rId54" Type="http://schemas.openxmlformats.org/officeDocument/2006/relationships/image" Target="../media/image90.png"/><Relationship Id="rId62" Type="http://schemas.openxmlformats.org/officeDocument/2006/relationships/image" Target="../media/image143.svg"/><Relationship Id="rId70" Type="http://schemas.openxmlformats.org/officeDocument/2006/relationships/image" Target="../media/image99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15" Type="http://schemas.openxmlformats.org/officeDocument/2006/relationships/image" Target="../media/image114.svg"/><Relationship Id="rId23" Type="http://schemas.openxmlformats.org/officeDocument/2006/relationships/image" Target="../media/image72.svg"/><Relationship Id="rId28" Type="http://schemas.openxmlformats.org/officeDocument/2006/relationships/image" Target="../media/image55.png"/><Relationship Id="rId36" Type="http://schemas.openxmlformats.org/officeDocument/2006/relationships/image" Target="../media/image65.png"/><Relationship Id="rId49" Type="http://schemas.openxmlformats.org/officeDocument/2006/relationships/image" Target="../media/image87.png"/><Relationship Id="rId57" Type="http://schemas.openxmlformats.org/officeDocument/2006/relationships/image" Target="../media/image140.svg"/><Relationship Id="rId10" Type="http://schemas.openxmlformats.org/officeDocument/2006/relationships/image" Target="../media/image74.png"/><Relationship Id="rId31" Type="http://schemas.openxmlformats.org/officeDocument/2006/relationships/image" Target="../media/image120.svg"/><Relationship Id="rId44" Type="http://schemas.openxmlformats.org/officeDocument/2006/relationships/image" Target="../media/image59.png"/><Relationship Id="rId52" Type="http://schemas.openxmlformats.org/officeDocument/2006/relationships/image" Target="../media/image89.png"/><Relationship Id="rId60" Type="http://schemas.openxmlformats.org/officeDocument/2006/relationships/image" Target="../media/image93.png"/><Relationship Id="rId65" Type="http://schemas.openxmlformats.org/officeDocument/2006/relationships/image" Target="../media/image96.png"/><Relationship Id="rId73" Type="http://schemas.openxmlformats.org/officeDocument/2006/relationships/image" Target="../media/image101.png"/><Relationship Id="rId78" Type="http://schemas.openxmlformats.org/officeDocument/2006/relationships/image" Target="../media/image159.svg"/><Relationship Id="rId4" Type="http://schemas.microsoft.com/office/2007/relationships/hdphoto" Target="../media/hdphoto4.wdp"/><Relationship Id="rId9" Type="http://schemas.openxmlformats.org/officeDocument/2006/relationships/image" Target="../media/image73.jpeg"/><Relationship Id="rId13" Type="http://schemas.openxmlformats.org/officeDocument/2006/relationships/image" Target="../media/image112.svg"/><Relationship Id="rId18" Type="http://schemas.openxmlformats.org/officeDocument/2006/relationships/image" Target="../media/image78.png"/><Relationship Id="rId39" Type="http://schemas.openxmlformats.org/officeDocument/2006/relationships/image" Target="../media/image126.svg"/><Relationship Id="rId34" Type="http://schemas.openxmlformats.org/officeDocument/2006/relationships/image" Target="../media/image82.png"/><Relationship Id="rId50" Type="http://schemas.openxmlformats.org/officeDocument/2006/relationships/image" Target="../media/image88.png"/><Relationship Id="rId55" Type="http://schemas.openxmlformats.org/officeDocument/2006/relationships/image" Target="../media/image138.svg"/><Relationship Id="rId76" Type="http://schemas.openxmlformats.org/officeDocument/2006/relationships/image" Target="../media/image157.svg"/><Relationship Id="rId7" Type="http://schemas.openxmlformats.org/officeDocument/2006/relationships/image" Target="../media/image71.jpeg"/><Relationship Id="rId71" Type="http://schemas.openxmlformats.org/officeDocument/2006/relationships/image" Target="../media/image152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117" Type="http://schemas.openxmlformats.org/officeDocument/2006/relationships/image" Target="../media/image103.png"/><Relationship Id="rId21" Type="http://schemas.openxmlformats.org/officeDocument/2006/relationships/image" Target="../media/image68.svg"/><Relationship Id="rId42" Type="http://schemas.openxmlformats.org/officeDocument/2006/relationships/image" Target="../media/image87.svg"/><Relationship Id="rId47" Type="http://schemas.openxmlformats.org/officeDocument/2006/relationships/image" Target="../media/image63.png"/><Relationship Id="rId63" Type="http://schemas.openxmlformats.org/officeDocument/2006/relationships/image" Target="../media/image71.jpeg"/><Relationship Id="rId68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130.svg"/><Relationship Id="rId112" Type="http://schemas.openxmlformats.org/officeDocument/2006/relationships/image" Target="../media/image99.png"/><Relationship Id="rId16" Type="http://schemas.openxmlformats.org/officeDocument/2006/relationships/image" Target="../media/image47.png"/><Relationship Id="rId107" Type="http://schemas.openxmlformats.org/officeDocument/2006/relationships/image" Target="../media/image96.png"/><Relationship Id="rId11" Type="http://schemas.microsoft.com/office/2007/relationships/hdphoto" Target="../media/hdphoto2.wdp"/><Relationship Id="rId32" Type="http://schemas.openxmlformats.org/officeDocument/2006/relationships/image" Target="../media/image55.png"/><Relationship Id="rId37" Type="http://schemas.microsoft.com/office/2007/relationships/hdphoto" Target="../media/hdphoto3.wdp"/><Relationship Id="rId53" Type="http://schemas.openxmlformats.org/officeDocument/2006/relationships/image" Target="../media/image66.png"/><Relationship Id="rId58" Type="http://schemas.openxmlformats.org/officeDocument/2006/relationships/image" Target="../media/image103.svg"/><Relationship Id="rId74" Type="http://schemas.openxmlformats.org/officeDocument/2006/relationships/image" Target="../media/image78.png"/><Relationship Id="rId79" Type="http://schemas.openxmlformats.org/officeDocument/2006/relationships/image" Target="../media/image120.svg"/><Relationship Id="rId102" Type="http://schemas.openxmlformats.org/officeDocument/2006/relationships/image" Target="../media/image93.png"/><Relationship Id="rId123" Type="http://schemas.openxmlformats.org/officeDocument/2006/relationships/image" Target="../media/image106.png"/><Relationship Id="rId5" Type="http://schemas.openxmlformats.org/officeDocument/2006/relationships/image" Target="../media/image53.svg"/><Relationship Id="rId90" Type="http://schemas.openxmlformats.org/officeDocument/2006/relationships/image" Target="../media/image86.png"/><Relationship Id="rId95" Type="http://schemas.openxmlformats.org/officeDocument/2006/relationships/image" Target="../media/image136.svg"/><Relationship Id="rId22" Type="http://schemas.openxmlformats.org/officeDocument/2006/relationships/image" Target="../media/image50.png"/><Relationship Id="rId27" Type="http://schemas.openxmlformats.org/officeDocument/2006/relationships/image" Target="../media/image74.svg"/><Relationship Id="rId43" Type="http://schemas.openxmlformats.org/officeDocument/2006/relationships/image" Target="../media/image61.png"/><Relationship Id="rId48" Type="http://schemas.openxmlformats.org/officeDocument/2006/relationships/image" Target="../media/image93.svg"/><Relationship Id="rId64" Type="http://schemas.openxmlformats.org/officeDocument/2006/relationships/image" Target="../media/image72.jpg"/><Relationship Id="rId69" Type="http://schemas.openxmlformats.org/officeDocument/2006/relationships/image" Target="../media/image112.svg"/><Relationship Id="rId113" Type="http://schemas.openxmlformats.org/officeDocument/2006/relationships/image" Target="../media/image152.svg"/><Relationship Id="rId118" Type="http://schemas.openxmlformats.org/officeDocument/2006/relationships/image" Target="../media/image157.svg"/><Relationship Id="rId80" Type="http://schemas.openxmlformats.org/officeDocument/2006/relationships/image" Target="../media/image81.png"/><Relationship Id="rId85" Type="http://schemas.openxmlformats.org/officeDocument/2006/relationships/image" Target="../media/image126.svg"/><Relationship Id="rId12" Type="http://schemas.openxmlformats.org/officeDocument/2006/relationships/image" Target="../media/image45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58.png"/><Relationship Id="rId59" Type="http://schemas.openxmlformats.org/officeDocument/2006/relationships/image" Target="../media/image69.png"/><Relationship Id="rId103" Type="http://schemas.openxmlformats.org/officeDocument/2006/relationships/image" Target="../media/image94.png"/><Relationship Id="rId108" Type="http://schemas.openxmlformats.org/officeDocument/2006/relationships/image" Target="../media/image147.svg"/><Relationship Id="rId54" Type="http://schemas.openxmlformats.org/officeDocument/2006/relationships/image" Target="../media/image99.svg"/><Relationship Id="rId70" Type="http://schemas.openxmlformats.org/officeDocument/2006/relationships/image" Target="../media/image76.png"/><Relationship Id="rId75" Type="http://schemas.microsoft.com/office/2007/relationships/hdphoto" Target="../media/hdphoto5.wdp"/><Relationship Id="rId91" Type="http://schemas.openxmlformats.org/officeDocument/2006/relationships/image" Target="../media/image87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23" Type="http://schemas.openxmlformats.org/officeDocument/2006/relationships/image" Target="../media/image70.svg"/><Relationship Id="rId28" Type="http://schemas.openxmlformats.org/officeDocument/2006/relationships/image" Target="../media/image53.png"/><Relationship Id="rId49" Type="http://schemas.openxmlformats.org/officeDocument/2006/relationships/image" Target="../media/image64.png"/><Relationship Id="rId114" Type="http://schemas.openxmlformats.org/officeDocument/2006/relationships/image" Target="../media/image100.png"/><Relationship Id="rId119" Type="http://schemas.openxmlformats.org/officeDocument/2006/relationships/image" Target="../media/image104.png"/><Relationship Id="rId44" Type="http://schemas.openxmlformats.org/officeDocument/2006/relationships/image" Target="../media/image89.svg"/><Relationship Id="rId60" Type="http://schemas.microsoft.com/office/2007/relationships/hdphoto" Target="../media/hdphoto4.wdp"/><Relationship Id="rId65" Type="http://schemas.openxmlformats.org/officeDocument/2006/relationships/image" Target="../media/image73.jpeg"/><Relationship Id="rId81" Type="http://schemas.openxmlformats.org/officeDocument/2006/relationships/image" Target="../media/image122.svg"/><Relationship Id="rId86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48.png"/><Relationship Id="rId39" Type="http://schemas.openxmlformats.org/officeDocument/2006/relationships/image" Target="../media/image59.png"/><Relationship Id="rId109" Type="http://schemas.openxmlformats.org/officeDocument/2006/relationships/image" Target="../media/image97.png"/><Relationship Id="rId34" Type="http://schemas.openxmlformats.org/officeDocument/2006/relationships/image" Target="../media/image56.png"/><Relationship Id="rId50" Type="http://schemas.openxmlformats.org/officeDocument/2006/relationships/image" Target="../media/image95.svg"/><Relationship Id="rId55" Type="http://schemas.openxmlformats.org/officeDocument/2006/relationships/image" Target="../media/image67.png"/><Relationship Id="rId76" Type="http://schemas.openxmlformats.org/officeDocument/2006/relationships/image" Target="../media/image79.png"/><Relationship Id="rId97" Type="http://schemas.openxmlformats.org/officeDocument/2006/relationships/image" Target="../media/image138.svg"/><Relationship Id="rId104" Type="http://schemas.openxmlformats.org/officeDocument/2006/relationships/image" Target="../media/image143.svg"/><Relationship Id="rId120" Type="http://schemas.openxmlformats.org/officeDocument/2006/relationships/image" Target="../media/image159.svg"/><Relationship Id="rId7" Type="http://schemas.openxmlformats.org/officeDocument/2006/relationships/image" Target="../media/image55.svg"/><Relationship Id="rId71" Type="http://schemas.openxmlformats.org/officeDocument/2006/relationships/image" Target="../media/image114.svg"/><Relationship Id="rId92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51.png"/><Relationship Id="rId40" Type="http://schemas.openxmlformats.org/officeDocument/2006/relationships/image" Target="../media/image85.svg"/><Relationship Id="rId45" Type="http://schemas.openxmlformats.org/officeDocument/2006/relationships/image" Target="../media/image62.png"/><Relationship Id="rId66" Type="http://schemas.openxmlformats.org/officeDocument/2006/relationships/image" Target="../media/image74.png"/><Relationship Id="rId87" Type="http://schemas.openxmlformats.org/officeDocument/2006/relationships/image" Target="../media/image128.svg"/><Relationship Id="rId110" Type="http://schemas.openxmlformats.org/officeDocument/2006/relationships/image" Target="../media/image149.svg"/><Relationship Id="rId115" Type="http://schemas.openxmlformats.org/officeDocument/2006/relationships/image" Target="../media/image101.png"/><Relationship Id="rId61" Type="http://schemas.openxmlformats.org/officeDocument/2006/relationships/image" Target="../media/image70.png"/><Relationship Id="rId82" Type="http://schemas.openxmlformats.org/officeDocument/2006/relationships/image" Target="../media/image82.png"/><Relationship Id="rId19" Type="http://schemas.openxmlformats.org/officeDocument/2006/relationships/image" Target="../media/image66.svg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image" Target="../media/image82.svg"/><Relationship Id="rId56" Type="http://schemas.openxmlformats.org/officeDocument/2006/relationships/image" Target="../media/image101.svg"/><Relationship Id="rId77" Type="http://schemas.openxmlformats.org/officeDocument/2006/relationships/image" Target="../media/image118.svg"/><Relationship Id="rId100" Type="http://schemas.openxmlformats.org/officeDocument/2006/relationships/image" Target="../media/image92.png"/><Relationship Id="rId105" Type="http://schemas.openxmlformats.org/officeDocument/2006/relationships/image" Target="../media/image95.png"/><Relationship Id="rId8" Type="http://schemas.openxmlformats.org/officeDocument/2006/relationships/image" Target="../media/image43.png"/><Relationship Id="rId51" Type="http://schemas.openxmlformats.org/officeDocument/2006/relationships/image" Target="../media/image65.png"/><Relationship Id="rId72" Type="http://schemas.openxmlformats.org/officeDocument/2006/relationships/image" Target="../media/image77.png"/><Relationship Id="rId93" Type="http://schemas.openxmlformats.org/officeDocument/2006/relationships/image" Target="../media/image134.svg"/><Relationship Id="rId98" Type="http://schemas.openxmlformats.org/officeDocument/2006/relationships/image" Target="../media/image91.png"/><Relationship Id="rId121" Type="http://schemas.openxmlformats.org/officeDocument/2006/relationships/image" Target="../media/image105.png"/><Relationship Id="rId3" Type="http://schemas.openxmlformats.org/officeDocument/2006/relationships/image" Target="../media/image40.png"/><Relationship Id="rId25" Type="http://schemas.openxmlformats.org/officeDocument/2006/relationships/image" Target="../media/image72.svg"/><Relationship Id="rId46" Type="http://schemas.openxmlformats.org/officeDocument/2006/relationships/image" Target="../media/image91.svg"/><Relationship Id="rId67" Type="http://schemas.openxmlformats.org/officeDocument/2006/relationships/image" Target="../media/image110.svg"/><Relationship Id="rId116" Type="http://schemas.openxmlformats.org/officeDocument/2006/relationships/image" Target="../media/image102.png"/><Relationship Id="rId20" Type="http://schemas.openxmlformats.org/officeDocument/2006/relationships/image" Target="../media/image49.png"/><Relationship Id="rId41" Type="http://schemas.openxmlformats.org/officeDocument/2006/relationships/image" Target="../media/image60.png"/><Relationship Id="rId62" Type="http://schemas.openxmlformats.org/officeDocument/2006/relationships/image" Target="../media/image105.svg"/><Relationship Id="rId83" Type="http://schemas.openxmlformats.org/officeDocument/2006/relationships/image" Target="../media/image124.svg"/><Relationship Id="rId88" Type="http://schemas.openxmlformats.org/officeDocument/2006/relationships/image" Target="../media/image85.png"/><Relationship Id="rId111" Type="http://schemas.openxmlformats.org/officeDocument/2006/relationships/image" Target="../media/image98.png"/><Relationship Id="rId15" Type="http://schemas.openxmlformats.org/officeDocument/2006/relationships/image" Target="../media/image62.svg"/><Relationship Id="rId36" Type="http://schemas.openxmlformats.org/officeDocument/2006/relationships/image" Target="../media/image57.png"/><Relationship Id="rId57" Type="http://schemas.openxmlformats.org/officeDocument/2006/relationships/image" Target="../media/image68.png"/><Relationship Id="rId106" Type="http://schemas.openxmlformats.org/officeDocument/2006/relationships/image" Target="../media/image145.svg"/><Relationship Id="rId10" Type="http://schemas.openxmlformats.org/officeDocument/2006/relationships/image" Target="../media/image44.png"/><Relationship Id="rId31" Type="http://schemas.openxmlformats.org/officeDocument/2006/relationships/image" Target="../media/image78.svg"/><Relationship Id="rId52" Type="http://schemas.openxmlformats.org/officeDocument/2006/relationships/image" Target="../media/image97.svg"/><Relationship Id="rId73" Type="http://schemas.openxmlformats.org/officeDocument/2006/relationships/image" Target="../media/image116.svg"/><Relationship Id="rId78" Type="http://schemas.openxmlformats.org/officeDocument/2006/relationships/image" Target="../media/image80.png"/><Relationship Id="rId94" Type="http://schemas.openxmlformats.org/officeDocument/2006/relationships/image" Target="../media/image89.png"/><Relationship Id="rId99" Type="http://schemas.openxmlformats.org/officeDocument/2006/relationships/image" Target="../media/image140.svg"/><Relationship Id="rId101" Type="http://schemas.microsoft.com/office/2007/relationships/hdphoto" Target="../media/hdphoto6.wdp"/><Relationship Id="rId122" Type="http://schemas.openxmlformats.org/officeDocument/2006/relationships/image" Target="../media/image16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66.svg"/><Relationship Id="rId18" Type="http://schemas.openxmlformats.org/officeDocument/2006/relationships/image" Target="../media/image111.png"/><Relationship Id="rId26" Type="http://schemas.openxmlformats.org/officeDocument/2006/relationships/image" Target="../media/image117.png"/><Relationship Id="rId3" Type="http://schemas.openxmlformats.org/officeDocument/2006/relationships/tags" Target="../tags/tag3.xml"/><Relationship Id="rId21" Type="http://schemas.openxmlformats.org/officeDocument/2006/relationships/image" Target="../media/image174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08.png"/><Relationship Id="rId17" Type="http://schemas.openxmlformats.org/officeDocument/2006/relationships/image" Target="../media/image170.svg"/><Relationship Id="rId25" Type="http://schemas.openxmlformats.org/officeDocument/2006/relationships/image" Target="../media/image116.png"/><Relationship Id="rId2" Type="http://schemas.openxmlformats.org/officeDocument/2006/relationships/tags" Target="../tags/tag2.xml"/><Relationship Id="rId16" Type="http://schemas.openxmlformats.org/officeDocument/2006/relationships/image" Target="../media/image110.png"/><Relationship Id="rId20" Type="http://schemas.openxmlformats.org/officeDocument/2006/relationships/image" Target="../media/image112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4.svg"/><Relationship Id="rId24" Type="http://schemas.openxmlformats.org/officeDocument/2006/relationships/image" Target="../media/image115.png"/><Relationship Id="rId5" Type="http://schemas.openxmlformats.org/officeDocument/2006/relationships/tags" Target="../tags/tag5.xml"/><Relationship Id="rId15" Type="http://schemas.openxmlformats.org/officeDocument/2006/relationships/image" Target="../media/image168.svg"/><Relationship Id="rId23" Type="http://schemas.openxmlformats.org/officeDocument/2006/relationships/image" Target="../media/image114.png"/><Relationship Id="rId10" Type="http://schemas.openxmlformats.org/officeDocument/2006/relationships/image" Target="../media/image107.png"/><Relationship Id="rId19" Type="http://schemas.openxmlformats.org/officeDocument/2006/relationships/image" Target="../media/image172.svg"/><Relationship Id="rId4" Type="http://schemas.openxmlformats.org/officeDocument/2006/relationships/tags" Target="../tags/tag4.xml"/><Relationship Id="rId9" Type="http://schemas.openxmlformats.org/officeDocument/2006/relationships/image" Target="../media/image145.sv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20.png"/><Relationship Id="rId18" Type="http://schemas.openxmlformats.org/officeDocument/2006/relationships/image" Target="../media/image122.png"/><Relationship Id="rId3" Type="http://schemas.openxmlformats.org/officeDocument/2006/relationships/tags" Target="../tags/tag8.xml"/><Relationship Id="rId21" Type="http://schemas.openxmlformats.org/officeDocument/2006/relationships/image" Target="../media/image125.png"/><Relationship Id="rId7" Type="http://schemas.openxmlformats.org/officeDocument/2006/relationships/tags" Target="../tags/tag12.xml"/><Relationship Id="rId12" Type="http://schemas.openxmlformats.org/officeDocument/2006/relationships/image" Target="../media/image119.png"/><Relationship Id="rId17" Type="http://schemas.openxmlformats.org/officeDocument/2006/relationships/image" Target="../media/image116.png"/><Relationship Id="rId2" Type="http://schemas.openxmlformats.org/officeDocument/2006/relationships/tags" Target="../tags/tag7.xml"/><Relationship Id="rId16" Type="http://schemas.openxmlformats.org/officeDocument/2006/relationships/image" Target="../media/image115.png"/><Relationship Id="rId20" Type="http://schemas.openxmlformats.org/officeDocument/2006/relationships/image" Target="../media/image12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18.png"/><Relationship Id="rId5" Type="http://schemas.openxmlformats.org/officeDocument/2006/relationships/tags" Target="../tags/tag10.xml"/><Relationship Id="rId15" Type="http://schemas.openxmlformats.org/officeDocument/2006/relationships/image" Target="../media/image11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3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64.svg"/><Relationship Id="rId3" Type="http://schemas.openxmlformats.org/officeDocument/2006/relationships/image" Target="../media/image168.svg"/><Relationship Id="rId7" Type="http://schemas.openxmlformats.org/officeDocument/2006/relationships/image" Target="../media/image172.svg"/><Relationship Id="rId12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89.svg"/><Relationship Id="rId5" Type="http://schemas.openxmlformats.org/officeDocument/2006/relationships/image" Target="../media/image170.svg"/><Relationship Id="rId15" Type="http://schemas.openxmlformats.org/officeDocument/2006/relationships/image" Target="../media/image166.svg"/><Relationship Id="rId10" Type="http://schemas.openxmlformats.org/officeDocument/2006/relationships/image" Target="../media/image126.png"/><Relationship Id="rId4" Type="http://schemas.openxmlformats.org/officeDocument/2006/relationships/image" Target="../media/image110.png"/><Relationship Id="rId9" Type="http://schemas.openxmlformats.org/officeDocument/2006/relationships/image" Target="../media/image174.svg"/><Relationship Id="rId1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72.svg"/><Relationship Id="rId3" Type="http://schemas.openxmlformats.org/officeDocument/2006/relationships/image" Target="../media/image145.svg"/><Relationship Id="rId7" Type="http://schemas.openxmlformats.org/officeDocument/2006/relationships/image" Target="../media/image166.svg"/><Relationship Id="rId12" Type="http://schemas.openxmlformats.org/officeDocument/2006/relationships/image" Target="../media/image1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70.svg"/><Relationship Id="rId5" Type="http://schemas.openxmlformats.org/officeDocument/2006/relationships/image" Target="../media/image164.svg"/><Relationship Id="rId15" Type="http://schemas.openxmlformats.org/officeDocument/2006/relationships/image" Target="../media/image174.svg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../media/image168.svg"/><Relationship Id="rId1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4" y="2217895"/>
                <a:chExt cx="459000" cy="330378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4" y="22178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67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xmlns="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75" y="2588815"/>
                  <a:ext cx="487740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6"/>
                <a:chExt cx="477594" cy="440715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2" y="2113466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18011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352409" y="1215864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xmlns="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xmlns="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xmlns="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xmlns="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xmlns="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xmlns="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xmlns="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xmlns="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xmlns="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xmlns="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xmlns="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xmlns="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xmlns="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xmlns="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xmlns="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xmlns="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xmlns="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xmlns="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xmlns="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xmlns="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xmlns="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xmlns="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xmlns="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xmlns="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xmlns="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xmlns="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xmlns="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xmlns="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xmlns="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xmlns="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xmlns="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xmlns="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xmlns="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xmlns="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52E5DC4-3517-4F27-9DA2-F531FA47AF1F}"/>
              </a:ext>
            </a:extLst>
          </p:cNvPr>
          <p:cNvGrpSpPr/>
          <p:nvPr/>
        </p:nvGrpSpPr>
        <p:grpSpPr>
          <a:xfrm>
            <a:off x="5359015" y="1555091"/>
            <a:ext cx="980122" cy="849357"/>
            <a:chOff x="5199623" y="537092"/>
            <a:chExt cx="507969" cy="440197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787B3B40-7954-4E4C-9448-C52477F54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01932" y="537092"/>
              <a:ext cx="405660" cy="43200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C021F2E-5EEB-4AED-8C92-F049174F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199623" y="815289"/>
              <a:ext cx="130847" cy="162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6B0095-DCA2-4C8C-8D59-DA7E8F0C99CD}"/>
              </a:ext>
            </a:extLst>
          </p:cNvPr>
          <p:cNvGrpSpPr/>
          <p:nvPr/>
        </p:nvGrpSpPr>
        <p:grpSpPr>
          <a:xfrm>
            <a:off x="8942411" y="3610033"/>
            <a:ext cx="999991" cy="855165"/>
            <a:chOff x="6678859" y="1599268"/>
            <a:chExt cx="518266" cy="443207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94A1452-C95C-48CE-AB83-60C079E5D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788477" y="1599268"/>
              <a:ext cx="408648" cy="432000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8D80BA89-FFB8-4642-B9B9-4D186902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678859" y="1880475"/>
              <a:ext cx="130847" cy="16200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B56C9F-B747-4627-8D1B-33B232520B2F}"/>
              </a:ext>
            </a:extLst>
          </p:cNvPr>
          <p:cNvGrpSpPr/>
          <p:nvPr/>
        </p:nvGrpSpPr>
        <p:grpSpPr>
          <a:xfrm>
            <a:off x="5296117" y="5678759"/>
            <a:ext cx="1105921" cy="833541"/>
            <a:chOff x="5524248" y="2588815"/>
            <a:chExt cx="573167" cy="432000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B0DF94B2-AEA8-4AC0-BF70-D416D143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609675" y="2588815"/>
              <a:ext cx="487740" cy="432000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C8D5BCE-5E69-42C1-99B2-585569BB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524248" y="2795453"/>
              <a:ext cx="130847" cy="162000"/>
            </a:xfrm>
            <a:prstGeom prst="rect">
              <a:avLst/>
            </a:prstGeom>
          </p:spPr>
        </p:pic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594190-857F-471D-999F-04C80703E8BF}"/>
              </a:ext>
            </a:extLst>
          </p:cNvPr>
          <p:cNvGrpSpPr/>
          <p:nvPr/>
        </p:nvGrpSpPr>
        <p:grpSpPr>
          <a:xfrm>
            <a:off x="1953264" y="3722509"/>
            <a:ext cx="885637" cy="630213"/>
            <a:chOff x="4112784" y="1744393"/>
            <a:chExt cx="459000" cy="326621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D568CE2-1EC6-4BCA-9089-D0DB96E1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4112784" y="1744393"/>
              <a:ext cx="459000" cy="288000"/>
            </a:xfrm>
            <a:prstGeom prst="rect">
              <a:avLst/>
            </a:prstGeom>
          </p:spPr>
        </p:pic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AA16E50D-2595-43A2-9B08-830762865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199771" y="1909014"/>
              <a:ext cx="130847" cy="162000"/>
            </a:xfrm>
            <a:prstGeom prst="rect">
              <a:avLst/>
            </a:prstGeom>
          </p:spPr>
        </p:pic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1F93F18-04B1-4D85-8400-DD2A29AB69FB}"/>
              </a:ext>
            </a:extLst>
          </p:cNvPr>
          <p:cNvGrpSpPr>
            <a:grpSpLocks noChangeAspect="1"/>
          </p:cNvGrpSpPr>
          <p:nvPr/>
        </p:nvGrpSpPr>
        <p:grpSpPr>
          <a:xfrm>
            <a:off x="2035885" y="3168195"/>
            <a:ext cx="720395" cy="416770"/>
            <a:chOff x="2175552" y="1910618"/>
            <a:chExt cx="373358" cy="216000"/>
          </a:xfrm>
        </p:grpSpPr>
        <p:cxnSp>
          <p:nvCxnSpPr>
            <p:cNvPr id="156" name="直线连接符 199 33">
              <a:extLst>
                <a:ext uri="{FF2B5EF4-FFF2-40B4-BE49-F238E27FC236}">
                  <a16:creationId xmlns:a16="http://schemas.microsoft.com/office/drawing/2014/main" id="{A8157438-F33E-4B0E-83A9-4C58D30DB3CA}"/>
                </a:ext>
              </a:extLst>
            </p:cNvPr>
            <p:cNvCxnSpPr>
              <a:cxnSpLocks noChangeAspect="1"/>
              <a:stCxn id="218" idx="6"/>
              <a:endCxn id="214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 33">
              <a:extLst>
                <a:ext uri="{FF2B5EF4-FFF2-40B4-BE49-F238E27FC236}">
                  <a16:creationId xmlns:a16="http://schemas.microsoft.com/office/drawing/2014/main" id="{806A1BE0-70E0-482C-B31D-D652F69A4381}"/>
                </a:ext>
              </a:extLst>
            </p:cNvPr>
            <p:cNvCxnSpPr>
              <a:cxnSpLocks noChangeAspect="1"/>
              <a:stCxn id="218" idx="6"/>
              <a:endCxn id="215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 33">
              <a:extLst>
                <a:ext uri="{FF2B5EF4-FFF2-40B4-BE49-F238E27FC236}">
                  <a16:creationId xmlns:a16="http://schemas.microsoft.com/office/drawing/2014/main" id="{26B1174D-BE82-4A6E-8BA6-3A4D26677A4C}"/>
                </a:ext>
              </a:extLst>
            </p:cNvPr>
            <p:cNvCxnSpPr>
              <a:cxnSpLocks noChangeAspect="1"/>
              <a:stCxn id="218" idx="6"/>
              <a:endCxn id="216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2 33">
              <a:extLst>
                <a:ext uri="{FF2B5EF4-FFF2-40B4-BE49-F238E27FC236}">
                  <a16:creationId xmlns:a16="http://schemas.microsoft.com/office/drawing/2014/main" id="{4A4F9B4C-3684-488E-838D-F56337607EAF}"/>
                </a:ext>
              </a:extLst>
            </p:cNvPr>
            <p:cNvCxnSpPr>
              <a:cxnSpLocks noChangeAspect="1"/>
              <a:stCxn id="218" idx="6"/>
              <a:endCxn id="217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3 33">
              <a:extLst>
                <a:ext uri="{FF2B5EF4-FFF2-40B4-BE49-F238E27FC236}">
                  <a16:creationId xmlns:a16="http://schemas.microsoft.com/office/drawing/2014/main" id="{902DD1DD-EDBF-48EB-B01F-CD97ACC351E6}"/>
                </a:ext>
              </a:extLst>
            </p:cNvPr>
            <p:cNvCxnSpPr>
              <a:cxnSpLocks noChangeAspect="1"/>
              <a:stCxn id="219" idx="6"/>
              <a:endCxn id="214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4 33">
              <a:extLst>
                <a:ext uri="{FF2B5EF4-FFF2-40B4-BE49-F238E27FC236}">
                  <a16:creationId xmlns:a16="http://schemas.microsoft.com/office/drawing/2014/main" id="{E96067E8-1A37-4928-BCC1-C4608169754D}"/>
                </a:ext>
              </a:extLst>
            </p:cNvPr>
            <p:cNvCxnSpPr>
              <a:cxnSpLocks noChangeAspect="1"/>
              <a:stCxn id="219" idx="6"/>
              <a:endCxn id="217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05 33">
              <a:extLst>
                <a:ext uri="{FF2B5EF4-FFF2-40B4-BE49-F238E27FC236}">
                  <a16:creationId xmlns:a16="http://schemas.microsoft.com/office/drawing/2014/main" id="{599E0486-9CB9-49F8-A392-05A340EA744D}"/>
                </a:ext>
              </a:extLst>
            </p:cNvPr>
            <p:cNvCxnSpPr>
              <a:cxnSpLocks noChangeAspect="1"/>
              <a:stCxn id="219" idx="6"/>
              <a:endCxn id="215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6 33">
              <a:extLst>
                <a:ext uri="{FF2B5EF4-FFF2-40B4-BE49-F238E27FC236}">
                  <a16:creationId xmlns:a16="http://schemas.microsoft.com/office/drawing/2014/main" id="{BC714FF7-9BB0-4B77-BCFC-B34B30E731AA}"/>
                </a:ext>
              </a:extLst>
            </p:cNvPr>
            <p:cNvCxnSpPr>
              <a:cxnSpLocks noChangeAspect="1"/>
              <a:stCxn id="219" idx="6"/>
              <a:endCxn id="216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7 18">
              <a:extLst>
                <a:ext uri="{FF2B5EF4-FFF2-40B4-BE49-F238E27FC236}">
                  <a16:creationId xmlns:a16="http://schemas.microsoft.com/office/drawing/2014/main" id="{221F3DB3-E6F8-467D-9A4B-E182C56968F6}"/>
                </a:ext>
              </a:extLst>
            </p:cNvPr>
            <p:cNvCxnSpPr>
              <a:cxnSpLocks noChangeAspect="1"/>
              <a:stCxn id="220" idx="6"/>
              <a:endCxn id="214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8 18">
              <a:extLst>
                <a:ext uri="{FF2B5EF4-FFF2-40B4-BE49-F238E27FC236}">
                  <a16:creationId xmlns:a16="http://schemas.microsoft.com/office/drawing/2014/main" id="{609342DB-D88F-408B-9B9C-02077AC54115}"/>
                </a:ext>
              </a:extLst>
            </p:cNvPr>
            <p:cNvCxnSpPr>
              <a:cxnSpLocks noChangeAspect="1"/>
              <a:stCxn id="220" idx="6"/>
              <a:endCxn id="217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9 18">
              <a:extLst>
                <a:ext uri="{FF2B5EF4-FFF2-40B4-BE49-F238E27FC236}">
                  <a16:creationId xmlns:a16="http://schemas.microsoft.com/office/drawing/2014/main" id="{FA52B795-FAE3-4DCA-BB60-38C4EF273A5C}"/>
                </a:ext>
              </a:extLst>
            </p:cNvPr>
            <p:cNvCxnSpPr>
              <a:cxnSpLocks noChangeAspect="1"/>
              <a:endCxn id="215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10 18">
              <a:extLst>
                <a:ext uri="{FF2B5EF4-FFF2-40B4-BE49-F238E27FC236}">
                  <a16:creationId xmlns:a16="http://schemas.microsoft.com/office/drawing/2014/main" id="{D66B3BCA-D7CD-4B9D-AF6C-48B141946C2C}"/>
                </a:ext>
              </a:extLst>
            </p:cNvPr>
            <p:cNvCxnSpPr>
              <a:cxnSpLocks noChangeAspect="1"/>
              <a:stCxn id="220" idx="6"/>
              <a:endCxn id="216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11 151">
              <a:extLst>
                <a:ext uri="{FF2B5EF4-FFF2-40B4-BE49-F238E27FC236}">
                  <a16:creationId xmlns:a16="http://schemas.microsoft.com/office/drawing/2014/main" id="{218A06F7-E21E-4767-8B14-3FE708F88026}"/>
                </a:ext>
              </a:extLst>
            </p:cNvPr>
            <p:cNvCxnSpPr>
              <a:cxnSpLocks noChangeAspect="1"/>
              <a:stCxn id="210" idx="2"/>
              <a:endCxn id="205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13 91">
              <a:extLst>
                <a:ext uri="{FF2B5EF4-FFF2-40B4-BE49-F238E27FC236}">
                  <a16:creationId xmlns:a16="http://schemas.microsoft.com/office/drawing/2014/main" id="{E58EC1C7-3248-4952-A685-AB0C86576CE0}"/>
                </a:ext>
              </a:extLst>
            </p:cNvPr>
            <p:cNvCxnSpPr>
              <a:cxnSpLocks noChangeAspect="1"/>
              <a:stCxn id="210" idx="2"/>
              <a:endCxn id="206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14 91">
              <a:extLst>
                <a:ext uri="{FF2B5EF4-FFF2-40B4-BE49-F238E27FC236}">
                  <a16:creationId xmlns:a16="http://schemas.microsoft.com/office/drawing/2014/main" id="{E6D49D97-73AD-48F2-9502-96C160386A22}"/>
                </a:ext>
              </a:extLst>
            </p:cNvPr>
            <p:cNvCxnSpPr>
              <a:cxnSpLocks noChangeAspect="1"/>
              <a:stCxn id="210" idx="2"/>
              <a:endCxn id="207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12 31">
              <a:extLst>
                <a:ext uri="{FF2B5EF4-FFF2-40B4-BE49-F238E27FC236}">
                  <a16:creationId xmlns:a16="http://schemas.microsoft.com/office/drawing/2014/main" id="{39ED1AF4-9BFB-4B75-8433-29BC219C1046}"/>
                </a:ext>
              </a:extLst>
            </p:cNvPr>
            <p:cNvCxnSpPr>
              <a:cxnSpLocks noChangeAspect="1"/>
              <a:stCxn id="212" idx="2"/>
              <a:endCxn id="206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13 92">
              <a:extLst>
                <a:ext uri="{FF2B5EF4-FFF2-40B4-BE49-F238E27FC236}">
                  <a16:creationId xmlns:a16="http://schemas.microsoft.com/office/drawing/2014/main" id="{4C875E07-4330-42BE-9E93-EFF286850C23}"/>
                </a:ext>
              </a:extLst>
            </p:cNvPr>
            <p:cNvCxnSpPr>
              <a:cxnSpLocks noChangeAspect="1"/>
              <a:stCxn id="212" idx="2"/>
              <a:endCxn id="207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4 92">
              <a:extLst>
                <a:ext uri="{FF2B5EF4-FFF2-40B4-BE49-F238E27FC236}">
                  <a16:creationId xmlns:a16="http://schemas.microsoft.com/office/drawing/2014/main" id="{5E21AF83-4A53-45BF-B131-9471E8601902}"/>
                </a:ext>
              </a:extLst>
            </p:cNvPr>
            <p:cNvCxnSpPr>
              <a:cxnSpLocks noChangeAspect="1"/>
              <a:stCxn id="212" idx="2"/>
              <a:endCxn id="205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EB02C062-54E2-4860-A784-3BD2888435DC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84B5CD38-E926-4BA7-8481-A7C1324F11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A2F63FDE-15B1-4EAD-AC6B-B744BF27A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4D0BBE06-BE3B-42D8-9C64-FAA607868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91F2C38-9B01-47BF-BAE5-BCCA60A8419A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518D5BDB-6B40-462D-B810-FAE5AA963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C8586C5E-59F1-4033-9240-91FEC4E895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4F148892-8AA0-4F34-822E-092ADC330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ED69D7A0-5F13-4AE9-830F-0DBA0325B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76" name="直线连接符 211 152">
              <a:extLst>
                <a:ext uri="{FF2B5EF4-FFF2-40B4-BE49-F238E27FC236}">
                  <a16:creationId xmlns:a16="http://schemas.microsoft.com/office/drawing/2014/main" id="{F6FE1FF1-C4CF-487F-8E86-218E480DBFAD}"/>
                </a:ext>
              </a:extLst>
            </p:cNvPr>
            <p:cNvCxnSpPr>
              <a:cxnSpLocks noChangeAspect="1"/>
              <a:stCxn id="211" idx="2"/>
              <a:endCxn id="206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1 153">
              <a:extLst>
                <a:ext uri="{FF2B5EF4-FFF2-40B4-BE49-F238E27FC236}">
                  <a16:creationId xmlns:a16="http://schemas.microsoft.com/office/drawing/2014/main" id="{53E70DF6-25AC-43DD-8115-6E5ECCCECA34}"/>
                </a:ext>
              </a:extLst>
            </p:cNvPr>
            <p:cNvCxnSpPr>
              <a:cxnSpLocks noChangeAspect="1"/>
              <a:stCxn id="211" idx="2"/>
              <a:endCxn id="205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1 154">
              <a:extLst>
                <a:ext uri="{FF2B5EF4-FFF2-40B4-BE49-F238E27FC236}">
                  <a16:creationId xmlns:a16="http://schemas.microsoft.com/office/drawing/2014/main" id="{160E8857-E1E5-465E-9642-C21FC4F340EB}"/>
                </a:ext>
              </a:extLst>
            </p:cNvPr>
            <p:cNvCxnSpPr>
              <a:cxnSpLocks noChangeAspect="1"/>
              <a:stCxn id="211" idx="2"/>
              <a:endCxn id="207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C93F6598-1692-424B-BEAD-8B6CAD68DC2E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6185A587-F92C-461E-8178-1C4F149A4D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585241AF-6524-4745-8F5A-4098188E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3838A97-3DEE-4CFB-8437-509F21EE3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F69707C-BE5E-4AA5-88CF-6FEC33D0B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91CEF1E1-15CE-478C-B645-399C9BB76785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8A60F20E-8BC1-4680-92F7-B5604951B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1E7F443-B1E8-482A-9385-11F983067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81" name="直线连接符 211 155">
              <a:extLst>
                <a:ext uri="{FF2B5EF4-FFF2-40B4-BE49-F238E27FC236}">
                  <a16:creationId xmlns:a16="http://schemas.microsoft.com/office/drawing/2014/main" id="{ED3BA89E-7DFC-4DD0-9BB2-1B81AD1718E3}"/>
                </a:ext>
              </a:extLst>
            </p:cNvPr>
            <p:cNvCxnSpPr>
              <a:cxnSpLocks noChangeAspect="1"/>
              <a:stCxn id="213" idx="2"/>
              <a:endCxn id="207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213 93">
              <a:extLst>
                <a:ext uri="{FF2B5EF4-FFF2-40B4-BE49-F238E27FC236}">
                  <a16:creationId xmlns:a16="http://schemas.microsoft.com/office/drawing/2014/main" id="{5401AE93-0B66-492C-B171-D3E657674C9E}"/>
                </a:ext>
              </a:extLst>
            </p:cNvPr>
            <p:cNvCxnSpPr>
              <a:cxnSpLocks noChangeAspect="1"/>
              <a:stCxn id="213" idx="2"/>
              <a:endCxn id="205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4 93">
              <a:extLst>
                <a:ext uri="{FF2B5EF4-FFF2-40B4-BE49-F238E27FC236}">
                  <a16:creationId xmlns:a16="http://schemas.microsoft.com/office/drawing/2014/main" id="{8576CB4F-EF6E-41C8-816C-F47AA101B3A4}"/>
                </a:ext>
              </a:extLst>
            </p:cNvPr>
            <p:cNvCxnSpPr>
              <a:cxnSpLocks noChangeAspect="1"/>
              <a:stCxn id="213" idx="2"/>
              <a:endCxn id="206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99 34">
              <a:extLst>
                <a:ext uri="{FF2B5EF4-FFF2-40B4-BE49-F238E27FC236}">
                  <a16:creationId xmlns:a16="http://schemas.microsoft.com/office/drawing/2014/main" id="{C80CC5FB-FFD7-4073-985C-024664DA3F24}"/>
                </a:ext>
              </a:extLst>
            </p:cNvPr>
            <p:cNvCxnSpPr>
              <a:cxnSpLocks noChangeAspect="1"/>
              <a:stCxn id="208" idx="2"/>
              <a:endCxn id="210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200 34">
              <a:extLst>
                <a:ext uri="{FF2B5EF4-FFF2-40B4-BE49-F238E27FC236}">
                  <a16:creationId xmlns:a16="http://schemas.microsoft.com/office/drawing/2014/main" id="{3633775D-053C-43B8-889D-9A3A3F16FBA6}"/>
                </a:ext>
              </a:extLst>
            </p:cNvPr>
            <p:cNvCxnSpPr>
              <a:cxnSpLocks noChangeAspect="1"/>
              <a:stCxn id="208" idx="2"/>
              <a:endCxn id="211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201 34">
              <a:extLst>
                <a:ext uri="{FF2B5EF4-FFF2-40B4-BE49-F238E27FC236}">
                  <a16:creationId xmlns:a16="http://schemas.microsoft.com/office/drawing/2014/main" id="{5907D65B-71E9-4939-8173-F2CAF324E549}"/>
                </a:ext>
              </a:extLst>
            </p:cNvPr>
            <p:cNvCxnSpPr>
              <a:cxnSpLocks noChangeAspect="1"/>
              <a:stCxn id="208" idx="2"/>
              <a:endCxn id="212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202 34">
              <a:extLst>
                <a:ext uri="{FF2B5EF4-FFF2-40B4-BE49-F238E27FC236}">
                  <a16:creationId xmlns:a16="http://schemas.microsoft.com/office/drawing/2014/main" id="{4254FEAE-79B2-4348-BA91-61D2BD76B1F0}"/>
                </a:ext>
              </a:extLst>
            </p:cNvPr>
            <p:cNvCxnSpPr>
              <a:cxnSpLocks noChangeAspect="1"/>
              <a:stCxn id="208" idx="2"/>
              <a:endCxn id="213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03 34">
              <a:extLst>
                <a:ext uri="{FF2B5EF4-FFF2-40B4-BE49-F238E27FC236}">
                  <a16:creationId xmlns:a16="http://schemas.microsoft.com/office/drawing/2014/main" id="{454A36E8-5222-4350-85BD-9DC59FA5FC72}"/>
                </a:ext>
              </a:extLst>
            </p:cNvPr>
            <p:cNvCxnSpPr>
              <a:cxnSpLocks noChangeAspect="1"/>
              <a:stCxn id="209" idx="2"/>
              <a:endCxn id="210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04 34">
              <a:extLst>
                <a:ext uri="{FF2B5EF4-FFF2-40B4-BE49-F238E27FC236}">
                  <a16:creationId xmlns:a16="http://schemas.microsoft.com/office/drawing/2014/main" id="{AE817A4D-619A-41F2-8980-5669C4568565}"/>
                </a:ext>
              </a:extLst>
            </p:cNvPr>
            <p:cNvCxnSpPr>
              <a:cxnSpLocks noChangeAspect="1"/>
              <a:stCxn id="209" idx="2"/>
              <a:endCxn id="213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205 34">
              <a:extLst>
                <a:ext uri="{FF2B5EF4-FFF2-40B4-BE49-F238E27FC236}">
                  <a16:creationId xmlns:a16="http://schemas.microsoft.com/office/drawing/2014/main" id="{271466BC-E454-49BD-B12D-C65991D785C3}"/>
                </a:ext>
              </a:extLst>
            </p:cNvPr>
            <p:cNvCxnSpPr>
              <a:cxnSpLocks noChangeAspect="1"/>
              <a:stCxn id="209" idx="2"/>
              <a:endCxn id="211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6 34">
              <a:extLst>
                <a:ext uri="{FF2B5EF4-FFF2-40B4-BE49-F238E27FC236}">
                  <a16:creationId xmlns:a16="http://schemas.microsoft.com/office/drawing/2014/main" id="{FB1DE80A-124D-4E92-BBFE-81D8E08E1F3F}"/>
                </a:ext>
              </a:extLst>
            </p:cNvPr>
            <p:cNvCxnSpPr>
              <a:cxnSpLocks noChangeAspect="1"/>
              <a:stCxn id="209" idx="2"/>
              <a:endCxn id="212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59BD65F-BCF0-4318-A8E4-F1106E45EC3B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81B1242F-FB5B-408C-8935-C184F64425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D183BB71-051C-40DC-ACEB-40D7BABC0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0F56F21E-0F9A-4D20-86EF-8676552A9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93" name="直线连接符 211 156">
              <a:extLst>
                <a:ext uri="{FF2B5EF4-FFF2-40B4-BE49-F238E27FC236}">
                  <a16:creationId xmlns:a16="http://schemas.microsoft.com/office/drawing/2014/main" id="{47667A4A-DC6F-42FF-B827-AD8F56D39CF4}"/>
                </a:ext>
              </a:extLst>
            </p:cNvPr>
            <p:cNvCxnSpPr>
              <a:cxnSpLocks noChangeAspect="1"/>
              <a:stCxn id="214" idx="6"/>
              <a:endCxn id="205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13 94">
              <a:extLst>
                <a:ext uri="{FF2B5EF4-FFF2-40B4-BE49-F238E27FC236}">
                  <a16:creationId xmlns:a16="http://schemas.microsoft.com/office/drawing/2014/main" id="{E70530F7-7147-4354-9C76-ABA684A496F8}"/>
                </a:ext>
              </a:extLst>
            </p:cNvPr>
            <p:cNvCxnSpPr>
              <a:cxnSpLocks noChangeAspect="1"/>
              <a:stCxn id="214" idx="6"/>
              <a:endCxn id="206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14 94">
              <a:extLst>
                <a:ext uri="{FF2B5EF4-FFF2-40B4-BE49-F238E27FC236}">
                  <a16:creationId xmlns:a16="http://schemas.microsoft.com/office/drawing/2014/main" id="{D9B74E04-5FFA-4F28-9262-BBFE523C5854}"/>
                </a:ext>
              </a:extLst>
            </p:cNvPr>
            <p:cNvCxnSpPr>
              <a:cxnSpLocks noChangeAspect="1"/>
              <a:stCxn id="214" idx="6"/>
              <a:endCxn id="207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12 32">
              <a:extLst>
                <a:ext uri="{FF2B5EF4-FFF2-40B4-BE49-F238E27FC236}">
                  <a16:creationId xmlns:a16="http://schemas.microsoft.com/office/drawing/2014/main" id="{D7B5A448-0E4E-41DB-A785-61FC25CF38E5}"/>
                </a:ext>
              </a:extLst>
            </p:cNvPr>
            <p:cNvCxnSpPr>
              <a:cxnSpLocks noChangeAspect="1"/>
              <a:stCxn id="216" idx="6"/>
              <a:endCxn id="206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13 95">
              <a:extLst>
                <a:ext uri="{FF2B5EF4-FFF2-40B4-BE49-F238E27FC236}">
                  <a16:creationId xmlns:a16="http://schemas.microsoft.com/office/drawing/2014/main" id="{DD1D678C-C381-4669-BACD-42D8B3D896E2}"/>
                </a:ext>
              </a:extLst>
            </p:cNvPr>
            <p:cNvCxnSpPr>
              <a:cxnSpLocks noChangeAspect="1"/>
              <a:stCxn id="216" idx="6"/>
              <a:endCxn id="207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214 95">
              <a:extLst>
                <a:ext uri="{FF2B5EF4-FFF2-40B4-BE49-F238E27FC236}">
                  <a16:creationId xmlns:a16="http://schemas.microsoft.com/office/drawing/2014/main" id="{9D97D58D-C91A-41F9-8DE6-6BCBA6C52637}"/>
                </a:ext>
              </a:extLst>
            </p:cNvPr>
            <p:cNvCxnSpPr>
              <a:cxnSpLocks noChangeAspect="1"/>
              <a:stCxn id="216" idx="6"/>
              <a:endCxn id="205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211 157">
              <a:extLst>
                <a:ext uri="{FF2B5EF4-FFF2-40B4-BE49-F238E27FC236}">
                  <a16:creationId xmlns:a16="http://schemas.microsoft.com/office/drawing/2014/main" id="{17FBCB91-0489-4224-AE9D-A5529A2B90D7}"/>
                </a:ext>
              </a:extLst>
            </p:cNvPr>
            <p:cNvCxnSpPr>
              <a:cxnSpLocks noChangeAspect="1"/>
              <a:stCxn id="215" idx="6"/>
              <a:endCxn id="206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1 158">
              <a:extLst>
                <a:ext uri="{FF2B5EF4-FFF2-40B4-BE49-F238E27FC236}">
                  <a16:creationId xmlns:a16="http://schemas.microsoft.com/office/drawing/2014/main" id="{F8B3FBC6-43EB-4A79-AD19-9FB880038173}"/>
                </a:ext>
              </a:extLst>
            </p:cNvPr>
            <p:cNvCxnSpPr>
              <a:cxnSpLocks noChangeAspect="1"/>
              <a:stCxn id="215" idx="6"/>
              <a:endCxn id="205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1 159">
              <a:extLst>
                <a:ext uri="{FF2B5EF4-FFF2-40B4-BE49-F238E27FC236}">
                  <a16:creationId xmlns:a16="http://schemas.microsoft.com/office/drawing/2014/main" id="{DD2D63C0-C2DB-4DBF-8CE1-3E3A3A2CC211}"/>
                </a:ext>
              </a:extLst>
            </p:cNvPr>
            <p:cNvCxnSpPr>
              <a:cxnSpLocks noChangeAspect="1"/>
              <a:stCxn id="215" idx="6"/>
              <a:endCxn id="207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1 160">
              <a:extLst>
                <a:ext uri="{FF2B5EF4-FFF2-40B4-BE49-F238E27FC236}">
                  <a16:creationId xmlns:a16="http://schemas.microsoft.com/office/drawing/2014/main" id="{AA56D733-90A2-43D7-82CE-1D17FB890D9D}"/>
                </a:ext>
              </a:extLst>
            </p:cNvPr>
            <p:cNvCxnSpPr>
              <a:cxnSpLocks noChangeAspect="1"/>
              <a:stCxn id="217" idx="6"/>
              <a:endCxn id="207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96">
              <a:extLst>
                <a:ext uri="{FF2B5EF4-FFF2-40B4-BE49-F238E27FC236}">
                  <a16:creationId xmlns:a16="http://schemas.microsoft.com/office/drawing/2014/main" id="{BFD87C2D-D22B-42A8-A3CE-46220A202160}"/>
                </a:ext>
              </a:extLst>
            </p:cNvPr>
            <p:cNvCxnSpPr>
              <a:cxnSpLocks noChangeAspect="1"/>
              <a:stCxn id="217" idx="6"/>
              <a:endCxn id="205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96">
              <a:extLst>
                <a:ext uri="{FF2B5EF4-FFF2-40B4-BE49-F238E27FC236}">
                  <a16:creationId xmlns:a16="http://schemas.microsoft.com/office/drawing/2014/main" id="{F133D27C-B455-4A20-A4DE-60510D12AD72}"/>
                </a:ext>
              </a:extLst>
            </p:cNvPr>
            <p:cNvCxnSpPr>
              <a:cxnSpLocks noChangeAspect="1"/>
              <a:stCxn id="217" idx="6"/>
              <a:endCxn id="206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705</Words>
  <Application>Microsoft Office PowerPoint</Application>
  <PresentationFormat>宽屏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Windows 用户</cp:lastModifiedBy>
  <cp:revision>617</cp:revision>
  <dcterms:created xsi:type="dcterms:W3CDTF">2021-06-27T07:04:03Z</dcterms:created>
  <dcterms:modified xsi:type="dcterms:W3CDTF">2024-07-16T15:40:50Z</dcterms:modified>
</cp:coreProperties>
</file>